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482" r:id="rId17"/>
    <p:sldId id="492" r:id="rId18"/>
    <p:sldId id="489" r:id="rId19"/>
    <p:sldId id="486" r:id="rId20"/>
    <p:sldId id="487" r:id="rId21"/>
    <p:sldId id="488" r:id="rId22"/>
    <p:sldId id="490" r:id="rId23"/>
    <p:sldId id="491" r:id="rId24"/>
    <p:sldId id="484" r:id="rId25"/>
    <p:sldId id="493" r:id="rId26"/>
    <p:sldId id="494" r:id="rId27"/>
    <p:sldId id="483" r:id="rId28"/>
    <p:sldId id="495" r:id="rId29"/>
    <p:sldId id="473" r:id="rId30"/>
    <p:sldId id="476" r:id="rId31"/>
    <p:sldId id="478" r:id="rId32"/>
    <p:sldId id="479" r:id="rId33"/>
    <p:sldId id="496" r:id="rId34"/>
    <p:sldId id="497" r:id="rId35"/>
    <p:sldId id="481" r:id="rId36"/>
    <p:sldId id="498" r:id="rId37"/>
    <p:sldId id="504" r:id="rId38"/>
    <p:sldId id="505" r:id="rId39"/>
    <p:sldId id="499" r:id="rId40"/>
    <p:sldId id="500" r:id="rId41"/>
    <p:sldId id="501" r:id="rId42"/>
    <p:sldId id="502" r:id="rId43"/>
    <p:sldId id="503" r:id="rId44"/>
    <p:sldId id="506" r:id="rId45"/>
    <p:sldId id="303" r:id="rId46"/>
    <p:sldId id="508" r:id="rId47"/>
    <p:sldId id="510" r:id="rId48"/>
    <p:sldId id="509" r:id="rId49"/>
    <p:sldId id="511" r:id="rId50"/>
    <p:sldId id="507" r:id="rId51"/>
    <p:sldId id="514" r:id="rId52"/>
    <p:sldId id="2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p:restoredTop sz="96327"/>
  </p:normalViewPr>
  <p:slideViewPr>
    <p:cSldViewPr snapToGrid="0">
      <p:cViewPr varScale="1">
        <p:scale>
          <a:sx n="124" d="100"/>
          <a:sy n="124" d="100"/>
        </p:scale>
        <p:origin x="18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not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p:txBody>
      </p:sp>
    </p:spTree>
    <p:extLst>
      <p:ext uri="{BB962C8B-B14F-4D97-AF65-F5344CB8AC3E}">
        <p14:creationId xmlns:p14="http://schemas.microsoft.com/office/powerpoint/2010/main" val="205455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Arrays of Pointers</a:t>
            </a:r>
          </a:p>
        </p:txBody>
      </p:sp>
    </p:spTree>
    <p:extLst>
      <p:ext uri="{BB962C8B-B14F-4D97-AF65-F5344CB8AC3E}">
        <p14:creationId xmlns:p14="http://schemas.microsoft.com/office/powerpoint/2010/main" val="312965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 of Pointers with Open Addressing collision resolution</a:t>
            </a:r>
          </a:p>
        </p:txBody>
      </p:sp>
    </p:spTree>
    <p:extLst>
      <p:ext uri="{BB962C8B-B14F-4D97-AF65-F5344CB8AC3E}">
        <p14:creationId xmlns:p14="http://schemas.microsoft.com/office/powerpoint/2010/main" val="323316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p:txBody>
      </p:sp>
    </p:spTree>
    <p:extLst>
      <p:ext uri="{BB962C8B-B14F-4D97-AF65-F5344CB8AC3E}">
        <p14:creationId xmlns:p14="http://schemas.microsoft.com/office/powerpoint/2010/main" val="20230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05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652588"/>
            <a:ext cx="12191999" cy="816317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fontScale="92500" lnSpcReduction="10000"/>
          </a:bodyPr>
          <a:lstStyle/>
          <a:p>
            <a:r>
              <a:rPr lang="en-US" dirty="0"/>
              <a:t>Written at CWI</a:t>
            </a:r>
          </a:p>
          <a:p>
            <a:pPr lvl="1"/>
            <a:r>
              <a:rPr lang="en-US" dirty="0"/>
              <a:t>Centrum </a:t>
            </a:r>
            <a:r>
              <a:rPr lang="en-US" dirty="0" err="1"/>
              <a:t>Wiskunde</a:t>
            </a:r>
            <a:r>
              <a:rPr lang="en-US" dirty="0"/>
              <a:t> &amp; Informatica (National Research Institute for Mathematics and Computer Science)</a:t>
            </a:r>
          </a:p>
          <a:p>
            <a:r>
              <a:rPr lang="en-US" dirty="0"/>
              <a:t>Guido van Rossum worked on the project</a:t>
            </a:r>
          </a:p>
          <a:p>
            <a:pPr lvl="1"/>
            <a:r>
              <a:rPr lang="en-US" dirty="0"/>
              <a:t>Liked the data structures</a:t>
            </a:r>
          </a:p>
          <a:p>
            <a:pPr lvl="1"/>
            <a:r>
              <a:rPr lang="en-US" dirty="0"/>
              <a:t>Liked indentation syntax</a:t>
            </a:r>
          </a:p>
          <a:p>
            <a:pPr lvl="1"/>
            <a:r>
              <a:rPr lang="en-US" dirty="0"/>
              <a:t>Wanted real OO</a:t>
            </a:r>
          </a:p>
          <a:p>
            <a:pPr lvl="1"/>
            <a:r>
              <a:rPr lang="en-US" dirty="0"/>
              <a:t>Wanted to call C libraries</a:t>
            </a:r>
          </a:p>
          <a:p>
            <a:pPr lvl="1"/>
            <a:r>
              <a:rPr lang="en-US" dirty="0"/>
              <a:t>Wanted lower case</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talk </a:t>
            </a:r>
            <a:r>
              <a:rPr lang="en-US" sz="3100" kern="1200">
                <a:solidFill>
                  <a:schemeClr val="bg1"/>
                </a:solidFill>
                <a:latin typeface="+mj-lt"/>
                <a:ea typeface="+mj-ea"/>
                <a:cs typeface="+mj-cs"/>
              </a:rPr>
              <a:t>about what inspired </a:t>
            </a:r>
            <a:r>
              <a:rPr lang="en-US" sz="3100" kern="1200" dirty="0">
                <a:solidFill>
                  <a:schemeClr val="bg1"/>
                </a:solidFill>
                <a:latin typeface="+mj-lt"/>
                <a:ea typeface="+mj-ea"/>
                <a:cs typeface="+mj-cs"/>
              </a:rPr>
              <a:t>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3973</TotalTime>
  <Words>4646</Words>
  <Application>Microsoft Macintosh PowerPoint</Application>
  <PresentationFormat>Widescreen</PresentationFormat>
  <Paragraphs>905</Paragraphs>
  <Slides>52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ABC (1987)</vt:lpstr>
      <vt:lpstr>Modula 3 (1988)</vt:lpstr>
      <vt:lpstr>Let's visit Guido van Rossum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139</cp:revision>
  <dcterms:created xsi:type="dcterms:W3CDTF">2023-02-25T13:30:24Z</dcterms:created>
  <dcterms:modified xsi:type="dcterms:W3CDTF">2024-04-14T20:17:39Z</dcterms:modified>
</cp:coreProperties>
</file>